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12"/>
  </p:notesMasterIdLst>
  <p:sldIdLst>
    <p:sldId id="257" r:id="rId2"/>
    <p:sldId id="284" r:id="rId3"/>
    <p:sldId id="293" r:id="rId4"/>
    <p:sldId id="288" r:id="rId5"/>
    <p:sldId id="287" r:id="rId6"/>
    <p:sldId id="283" r:id="rId7"/>
    <p:sldId id="285" r:id="rId8"/>
    <p:sldId id="289" r:id="rId9"/>
    <p:sldId id="294" r:id="rId10"/>
    <p:sldId id="29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29/09/2025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10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48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81881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824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30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0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1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2</a:t>
            </a: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191000" y="7459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8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 PEMASARAN DAN STRATEGI PEMASARAN</a:t>
            </a:r>
            <a:endParaRPr lang="en-US" dirty="0">
              <a:solidFill>
                <a:srgbClr val="1D528D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447800"/>
            <a:ext cx="51909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2.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dikontrol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5678"/>
            <a:ext cx="3156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●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Keadaan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persaingan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1916" y="2292655"/>
            <a:ext cx="36717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●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Perkembangan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teknologi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5376" y="2952844"/>
            <a:ext cx="4437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Perencanaan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Strategis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Unit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Bisnis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4669" y="3428367"/>
            <a:ext cx="37163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Misi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bisnis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Analisa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SWOT</a:t>
            </a:r>
          </a:p>
          <a:p>
            <a:pPr marL="342900" indent="-342900" algn="just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Formulasi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Strategis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0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14600" y="18246"/>
            <a:ext cx="6324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 PEMASARAN DAN </a:t>
            </a: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 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PEMASARAN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2802" y="1378220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54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</a:t>
            </a:r>
            <a:r>
              <a:rPr lang="en-US" sz="2400" b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-2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guna</a:t>
            </a:r>
            <a:r>
              <a:rPr lang="en-US" sz="2400" spc="4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4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</a:t>
            </a:r>
            <a:r>
              <a:rPr lang="en-US" sz="2400" spc="4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4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datang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71901" y="3326415"/>
            <a:ext cx="82967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diadakannya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marketing plan 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1.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Mengetahui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perubahan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kompetitor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2.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jaringan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lain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3.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penyesuaian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bisnis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4.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usaha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efisien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efektif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43400" y="25626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 PEMASARAN DAN STRATEGI PEMASARAN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95300" y="1222912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540" algn="just">
              <a:spcBef>
                <a:spcPts val="0"/>
              </a:spcBef>
              <a:spcAft>
                <a:spcPts val="0"/>
              </a:spcAft>
            </a:pP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</a:t>
            </a:r>
            <a:r>
              <a:rPr lang="en-US" sz="2400" spc="-1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</a:t>
            </a:r>
            <a:r>
              <a:rPr lang="en-US" sz="2400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4694" y="2079393"/>
            <a:ext cx="8337411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2540" lvl="0" indent="-342900" algn="just">
              <a:lnSpc>
                <a:spcPct val="107000"/>
              </a:lnSpc>
              <a:spcBef>
                <a:spcPts val="25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b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b="1" i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ann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i="1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5488" y="2681272"/>
            <a:ext cx="79560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2540" algn="just">
              <a:spcAft>
                <a:spcPts val="0"/>
              </a:spcAf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ai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3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</a:t>
            </a:r>
            <a:r>
              <a:rPr lang="en-US" sz="24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i="1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ann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i="1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</a:t>
            </a:r>
            <a:r>
              <a:rPr lang="en-US" sz="2400" spc="24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8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8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hal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mecakup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5300" y="4382812"/>
            <a:ext cx="7826106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marR="3810" algn="just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 </a:t>
            </a:r>
            <a:r>
              <a:rPr lang="en-US" sz="2000" spc="2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ngg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0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0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y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0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rus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</a:t>
            </a:r>
            <a:r>
              <a:rPr lang="en-US" sz="20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0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9875" marR="3810" algn="just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 </a:t>
            </a:r>
            <a:r>
              <a:rPr lang="en-US" sz="2000" spc="2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0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</a:t>
            </a:r>
            <a:r>
              <a:rPr lang="en-US" sz="2000" i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y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rus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9875" marR="3810" algn="just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 </a:t>
            </a:r>
            <a:r>
              <a:rPr lang="en-US" sz="2000" spc="2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nd 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ngkun</a:t>
            </a:r>
            <a:r>
              <a:rPr lang="en-US" sz="20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i="1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</a:t>
            </a:r>
            <a:r>
              <a:rPr lang="en-US" sz="20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</a:t>
            </a:r>
            <a:r>
              <a:rPr lang="en-US" sz="20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en-US" sz="2000" i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i="1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r>
              <a:rPr lang="en-US" sz="20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9875" marR="3810" algn="just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 </a:t>
            </a:r>
            <a:r>
              <a:rPr lang="en-US" sz="2000" spc="2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0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0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ub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9875" marR="3810" algn="just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 </a:t>
            </a:r>
            <a:r>
              <a:rPr lang="en-US" sz="2000" spc="2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i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nal</a:t>
            </a:r>
            <a:r>
              <a:rPr lang="en-US" sz="20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0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pany</a:t>
            </a:r>
            <a:r>
              <a:rPr lang="en-US" sz="2000" i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i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</a:t>
            </a:r>
            <a:r>
              <a:rPr lang="en-US" sz="2000" i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i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i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</a:t>
            </a:r>
            <a:r>
              <a:rPr lang="en-US" sz="2000" i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i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i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i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</a:t>
            </a: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</a:t>
            </a:r>
            <a:r>
              <a:rPr lang="en-US" sz="2000" i="1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4478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  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i="1" spc="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en-US" sz="2400" b="1" i="1" spc="-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spc="-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spc="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keti</a:t>
            </a:r>
            <a:r>
              <a:rPr lang="en-US" sz="24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b="1" i="1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b="1" i="1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7561" y="2133600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ca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400" spc="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f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400" spc="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ja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ngka</a:t>
            </a:r>
            <a:r>
              <a:rPr lang="en-US" sz="2400" spc="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</a:rPr>
              <a:t>j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ng</a:t>
            </a:r>
            <a:r>
              <a:rPr lang="en-US" sz="2400" spc="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y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el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uruh</a:t>
            </a:r>
            <a:r>
              <a:rPr lang="en-US" sz="2400" spc="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spc="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ate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en-US" sz="2400" spc="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400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ru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400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ate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400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rogr</a:t>
            </a:r>
            <a:r>
              <a:rPr lang="en-US" sz="2400" spc="5" dirty="0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400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pokok</a:t>
            </a:r>
            <a:r>
              <a:rPr lang="en-US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di</a:t>
            </a:r>
            <a:r>
              <a:rPr lang="en-US" sz="2400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ng</a:t>
            </a:r>
            <a:r>
              <a:rPr lang="en-US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ru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52400" y="3366911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  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b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b="1" i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p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</a:t>
            </a:r>
            <a:r>
              <a:rPr lang="en-US" sz="2400" b="1" i="1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i="1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066800" y="4019729"/>
            <a:ext cx="9982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5935" marR="1057275" indent="-228600" algn="just">
              <a:spcBef>
                <a:spcPts val="0"/>
              </a:spcBef>
              <a:spcAft>
                <a:spcPts val="0"/>
              </a:spcAft>
            </a:pPr>
            <a:r>
              <a:rPr lang="en-US" sz="2400" spc="-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en-US" sz="2400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8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rk</a:t>
            </a:r>
            <a:r>
              <a:rPr lang="en-US" sz="24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8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-2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1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1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ema</a:t>
            </a:r>
            <a:r>
              <a:rPr lang="en-US" sz="2400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-2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1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kup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ud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</a:t>
            </a:r>
            <a:r>
              <a:rPr lang="en-US" sz="2400" spc="-2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2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ait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46561" y="100281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8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 PEMASARAN DAN STRATEGI PEMASARAN</a:t>
            </a:r>
            <a:endParaRPr lang="en-US" dirty="0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3716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  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b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400" b="1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b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op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onal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</a:t>
            </a:r>
            <a:r>
              <a:rPr lang="en-US" sz="2400" b="1" i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p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ann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i="1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057400"/>
            <a:ext cx="8382000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3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ia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2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19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400" spc="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400" spc="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6130" y="3335250"/>
            <a:ext cx="86492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   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i="1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of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l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aun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b="1" i="1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n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 p</a:t>
            </a:r>
            <a:r>
              <a:rPr lang="en-US" sz="2400" b="1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odu</a:t>
            </a:r>
            <a:r>
              <a:rPr lang="en-US" sz="2400" b="1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b="1" i="1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4151435"/>
            <a:ext cx="8001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Perencanaan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perencanaan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pelaksanaan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memasarkan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baru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-5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6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400" spc="-5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kup</a:t>
            </a:r>
            <a:r>
              <a:rPr lang="en-US" sz="2400" spc="-6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6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-6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4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i="1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i="1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rg</a:t>
            </a:r>
            <a:r>
              <a:rPr lang="en-US" sz="2400" spc="-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  </a:t>
            </a:r>
            <a:r>
              <a:rPr lang="en-US" sz="2400" spc="4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400" spc="4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uhk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91000" y="7459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8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 PEMASARAN DAN STRATEGI PEMASARAN</a:t>
            </a:r>
            <a:endParaRPr lang="en-US" dirty="0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91000" y="7459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8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 PEMASARAN DAN STRATEGI PEMASARAN</a:t>
            </a:r>
            <a:endParaRPr lang="en-US" dirty="0">
              <a:solidFill>
                <a:srgbClr val="1D528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1371600"/>
            <a:ext cx="693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marketing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plan: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859423"/>
            <a:ext cx="8305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s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dan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sektor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area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(need),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keinginan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(want),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harapan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(expectation)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profil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calon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konsumen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s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pasar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segmentasi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pasar</a:t>
            </a:r>
            <a:r>
              <a:rPr lang="es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Perencanaan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Pengendalian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191000" y="7459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8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 PEMASARAN DAN STRATEGI PEMASARAN</a:t>
            </a:r>
            <a:endParaRPr lang="en-US" dirty="0">
              <a:solidFill>
                <a:srgbClr val="1D528D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1468" y="1210954"/>
            <a:ext cx="42373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Konsep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214" y="1916428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hakikatnya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serangkaian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upaya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ditempuh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rangka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mencapai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3077" y="3276600"/>
            <a:ext cx="80862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menganalisa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orang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ingin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dicapai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bauran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memuaskan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883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191000" y="7459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8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 PEMASARAN DAN STRATEGI PEMASARAN</a:t>
            </a:r>
            <a:endParaRPr lang="en-US" dirty="0">
              <a:solidFill>
                <a:srgbClr val="1D528D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2954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menyusun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dua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perlu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dipertimbangkan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lain: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4245" y="2208431"/>
            <a:ext cx="56069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sv-S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Variabel </a:t>
            </a:r>
            <a:r>
              <a:rPr lang="sv-SE" sz="2400" dirty="0">
                <a:latin typeface="Calibri" panose="020F0502020204030204" pitchFamily="34" charset="0"/>
                <a:cs typeface="Calibri" panose="020F0502020204030204" pitchFamily="34" charset="0"/>
              </a:rPr>
              <a:t>yang dapat </a:t>
            </a:r>
            <a:r>
              <a:rPr lang="sv-S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dikontrol</a:t>
            </a:r>
          </a:p>
          <a:p>
            <a:pPr marL="342900" indent="-342900">
              <a:buAutoNum type="arabicPeriod"/>
            </a:pPr>
            <a:r>
              <a:rPr lang="sv-S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Variabel yang tidak dapat dikontrol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3157856"/>
            <a:ext cx="44744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1.   Variabel </a:t>
            </a:r>
            <a:r>
              <a:rPr lang="sv-SE" sz="2400" b="1" dirty="0">
                <a:latin typeface="Calibri" panose="020F0502020204030204" pitchFamily="34" charset="0"/>
                <a:cs typeface="Calibri" panose="020F0502020204030204" pitchFamily="34" charset="0"/>
              </a:rPr>
              <a:t>yang dapat </a:t>
            </a:r>
            <a:r>
              <a:rPr lang="sv-SE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dikontrol: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9600" y="3634306"/>
            <a:ext cx="841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●     Market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segmentation</a:t>
            </a:r>
          </a:p>
          <a:p>
            <a:pPr algn="just"/>
            <a:r>
              <a:rPr lang="en-US" dirty="0"/>
              <a:t>      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sini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pengusaha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menetapkan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arah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pemasarannya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328" y="4849420"/>
            <a:ext cx="2430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●   Market budget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0600" y="5229535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jumlah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dana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marketing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keberhasilan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7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191000" y="7459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8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 PEMASARAN DAN STRATEGI PEMASARAN</a:t>
            </a:r>
            <a:endParaRPr lang="en-US" dirty="0">
              <a:solidFill>
                <a:srgbClr val="1D528D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295400"/>
            <a:ext cx="14205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●   Timing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890516" y="1741100"/>
            <a:ext cx="7848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pengusaha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menjaga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kapan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penetrasi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kapan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mulai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diperkenalkan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dijual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timing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sukses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mengetahui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kapan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tepat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memenangi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dirty="0"/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534537" y="3680092"/>
            <a:ext cx="23739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●   Marketing mix</a:t>
            </a:r>
          </a:p>
        </p:txBody>
      </p:sp>
      <p:sp>
        <p:nvSpPr>
          <p:cNvPr id="10" name="Rectangle 9"/>
          <p:cNvSpPr/>
          <p:nvPr/>
        </p:nvSpPr>
        <p:spPr>
          <a:xfrm>
            <a:off x="875730" y="4162229"/>
            <a:ext cx="77348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Marketing mix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berarti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bauran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mengkombinasikan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berbagai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marketing agar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dicapai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memperoleh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paling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memuaskan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empat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elemen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tercakup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bauran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dikenal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4P (product, price, place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promotion).</a:t>
            </a:r>
          </a:p>
        </p:txBody>
      </p:sp>
    </p:spTree>
    <p:extLst>
      <p:ext uri="{BB962C8B-B14F-4D97-AF65-F5344CB8AC3E}">
        <p14:creationId xmlns:p14="http://schemas.microsoft.com/office/powerpoint/2010/main" val="19303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657</Words>
  <Application>Microsoft Office PowerPoint</Application>
  <PresentationFormat>On-screen Show (4:3)</PresentationFormat>
  <Paragraphs>73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Wingdings 2</vt:lpstr>
      <vt:lpstr>ms01_1</vt:lpstr>
      <vt:lpstr>Image</vt:lpstr>
      <vt:lpstr>MANAJEMEN PEMASARAN   PERTEMUAN 2</vt:lpstr>
      <vt:lpstr>RENCANA PEMASARAN DAN  STRATEGI PEMASARAN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2025-09-29T04:00:58Z</dcterms:modified>
</cp:coreProperties>
</file>